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5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3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1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2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1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9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8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5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8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D611-E963-44CD-AE6B-39C0AEFAC3A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9CFE-1CE4-4470-948B-9FEB4B59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54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7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52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13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91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74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532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49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33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88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38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48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17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561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73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369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67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03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108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867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574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4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945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234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499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606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047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822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665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670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970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372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84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53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046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0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7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72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3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837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Широкоэкранный</PresentationFormat>
  <Paragraphs>0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Дагаев Г.И.</dc:creator>
  <cp:lastModifiedBy>Дагаев Г.И.</cp:lastModifiedBy>
  <cp:revision>9</cp:revision>
  <dcterms:created xsi:type="dcterms:W3CDTF">2021-06-24T07:55:41Z</dcterms:created>
  <dcterms:modified xsi:type="dcterms:W3CDTF">2021-06-25T11:10:24Z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4860024</vt:lpwstr>
  </property>
  <property fmtid="{D5CDD505-2E9C-101B-9397-08002B2CF9AE}" pid="3" name="NXPowerLiteSettings">
    <vt:lpwstr>C50005D002A000</vt:lpwstr>
  </property>
  <property fmtid="{D5CDD505-2E9C-101B-9397-08002B2CF9AE}" pid="4" name="NXPowerLiteVersion">
    <vt:lpwstr>D9.0.4</vt:lpwstr>
  </property>
</Properties>
</file>